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8" r:id="rId10"/>
    <p:sldId id="265" r:id="rId11"/>
    <p:sldId id="270" r:id="rId12"/>
    <p:sldId id="271" r:id="rId13"/>
    <p:sldId id="266" r:id="rId14"/>
    <p:sldId id="269" r:id="rId15"/>
    <p:sldId id="267" r:id="rId16"/>
    <p:sldId id="272" r:id="rId17"/>
    <p:sldId id="276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794C-FB9C-4D1E-99B5-63902FDEB3F3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E110-5C38-4593-9730-70F4F2962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AE110-5C38-4593-9730-70F4F29621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9EB086-5367-4517-9A31-56272C6F12D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963A29-6158-4952-B478-0531DCC29E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লেখক-কামরূল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52039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আছে,তাহলে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ঘর-গৃহস্থলী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কুটিরে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শিল্পগুণ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আামাদের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উচ্চমানের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মুসলিনের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হৃদয়ের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26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581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গদ্যাংশটি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৩/৪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5152" y="3070086"/>
            <a:ext cx="3200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704" y="3886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অপ্রতুল,লোকশিল্প,প্রতীকধর্মী,লুপ্তপ্রায়,দক্ষতা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58140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763000" cy="45858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/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প্রতীকধর্মী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নিদর্শনজ্ঞাপন,সংকেত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লুপ্তপ্রায়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বেসেছে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নিপুণতা,কুশলতা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G:\ishana blue sh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44196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895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434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তাঁতিদের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টেকসই,মজবুত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বাদশাদের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7244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10" y="2524431"/>
            <a:ext cx="3578225" cy="105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2219" y="4495800"/>
            <a:ext cx="383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৫/৬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নোয়াখালি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চট্টগ্রামে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চাকমা,কুকি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মুরং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ছেলে-মেয়েরা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664"/>
            <a:ext cx="4953000" cy="371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2959473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810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অধিবাসিরা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হাঁড়ি-পাতিল,সানকি,ফুলদানি,মূর্তী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পুরাকালের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মুন্দিরের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নকসা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অতুলনীয়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2" y="38305"/>
            <a:ext cx="4335667" cy="50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409" y="5243363"/>
            <a:ext cx="4249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ঢাকা,টাঙ্গাইল,সাজাদপুর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76199"/>
            <a:ext cx="4496594" cy="45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181599" y="2667000"/>
            <a:ext cx="297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শাড়ী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1" y="4611231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কারিগরদের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শীতলক্ষ্যা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lok silpo\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33" y="1161897"/>
            <a:ext cx="3197942" cy="28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lok silpo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1" y="1143000"/>
            <a:ext cx="3124200" cy="28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lok silpo\d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61897"/>
            <a:ext cx="2524125" cy="28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86" y="3972080"/>
            <a:ext cx="3197942" cy="25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1" y="3972080"/>
            <a:ext cx="3134032" cy="25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oel-1612i3\Desktop\pictttttttttttttttt\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28" y="3972080"/>
            <a:ext cx="2524124" cy="250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44083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1852" y="122535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671" y="4343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94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পিতল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27" y="5882044"/>
            <a:ext cx="19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90" y="6858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খুলনার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সিলেটের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কাজ,কাঠের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কাজ,বেত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নমূনা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শিকা,হাতপাখা,ফুলপিঠা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মোটেই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অবহেলার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2971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AutoNum type="arabicPeriod" startAt="2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৩.মসলিন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বাদশারা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943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3554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47700" y="2041774"/>
            <a:ext cx="533400" cy="4323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2" y="29497"/>
            <a:ext cx="9109587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সবাইকে শুভে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চ্ছা</a:t>
            </a:r>
            <a:endParaRPr lang="bn-BD" sz="8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0" descr="98"/>
          <p:cNvSpPr>
            <a:spLocks noChangeArrowheads="1"/>
          </p:cNvSpPr>
          <p:nvPr/>
        </p:nvSpPr>
        <p:spPr bwMode="auto">
          <a:xfrm>
            <a:off x="-9832" y="1476047"/>
            <a:ext cx="2514600" cy="538195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11" descr="98"/>
          <p:cNvSpPr>
            <a:spLocks noChangeArrowheads="1"/>
          </p:cNvSpPr>
          <p:nvPr/>
        </p:nvSpPr>
        <p:spPr bwMode="auto">
          <a:xfrm flipH="1">
            <a:off x="6629400" y="1476047"/>
            <a:ext cx="2514600" cy="538195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C:\Users\Doel-1612i3\Desktop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9" y="1476048"/>
            <a:ext cx="4124632" cy="54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80060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oel-1612i3\Desktop\pictttttttttttttttt\bnnnnnnnnnnnn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5150"/>
            <a:ext cx="8915400" cy="50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916" y="228600"/>
            <a:ext cx="8057044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524000"/>
            <a:ext cx="403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1526458"/>
            <a:ext cx="4023360" cy="607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54972"/>
            <a:ext cx="4038600" cy="44627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আবাদপুকুর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মনোয়ার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রাণীনগর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দেবনাথ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রাণীনগর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160639"/>
            <a:ext cx="40386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……..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১৫.০৭.২০১৩</a:t>
            </a:r>
            <a:endParaRPr lang="en-US" sz="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4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oel-1612i3\Desktop\lok silpo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1"/>
            <a:ext cx="4724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lok silpo\rwt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330"/>
            <a:ext cx="4419600" cy="28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Desktop\lok silpo\d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4419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el-1612i3\Desktop\lok silpo\retr_files\images_3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23331"/>
            <a:ext cx="4724400" cy="28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85668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851578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142" y="61501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-1612i3\Desktop\pictttttttttttttttt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6900" y="899652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জামদানী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শাড়ী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9" name="Picture 11" descr="G: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9437"/>
            <a:ext cx="47243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:\a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62224"/>
            <a:ext cx="44196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923" y="119711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নকসি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2637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410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058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7848600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লেখক-কামরুল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86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568" y="476854"/>
            <a:ext cx="7467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31533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অ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69823" y="17526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52617" y="2694832"/>
            <a:ext cx="381000" cy="304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52617" y="2263963"/>
            <a:ext cx="381000" cy="304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52617" y="3180735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95870"/>
            <a:ext cx="421558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82" y="1714500"/>
            <a:ext cx="3505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9454373">
            <a:off x="6607302" y="1307475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653981" y="306406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150440" y="501813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462982" y="30861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3340" y="98752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05351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-১৯২১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9781" y="30860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স্থান-কলিকাতা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59947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জীবন-ঢাকা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কারুকলা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অধ্যাপক,ক্ষুদ্র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সেন্টারের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49" y="2545140"/>
            <a:ext cx="209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১৯৭১ ও ১৯৯০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মুক্তিকামী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প্রেরনা্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যুগিয়েছে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2391963">
            <a:off x="2511964" y="141746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2899" y="1143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26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457199"/>
            <a:ext cx="3276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5752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১.কবি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2906" y="3195258"/>
            <a:ext cx="162109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9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১৯২১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কারুকলা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আাঁকা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পত্রপত্রিকায়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</TotalTime>
  <Words>576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312</cp:revision>
  <dcterms:created xsi:type="dcterms:W3CDTF">2013-07-12T06:05:22Z</dcterms:created>
  <dcterms:modified xsi:type="dcterms:W3CDTF">2013-07-16T05:18:18Z</dcterms:modified>
</cp:coreProperties>
</file>